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72" r:id="rId2"/>
    <p:sldId id="256" r:id="rId3"/>
    <p:sldId id="280" r:id="rId4"/>
    <p:sldId id="257" r:id="rId5"/>
    <p:sldId id="258" r:id="rId6"/>
    <p:sldId id="259" r:id="rId7"/>
    <p:sldId id="285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2" r:id="rId17"/>
    <p:sldId id="274" r:id="rId18"/>
    <p:sldId id="281" r:id="rId19"/>
    <p:sldId id="267" r:id="rId20"/>
    <p:sldId id="268" r:id="rId21"/>
    <p:sldId id="269" r:id="rId22"/>
    <p:sldId id="275" r:id="rId23"/>
    <p:sldId id="270" r:id="rId24"/>
    <p:sldId id="271" r:id="rId25"/>
    <p:sldId id="277" r:id="rId26"/>
    <p:sldId id="278" r:id="rId27"/>
    <p:sldId id="286" r:id="rId28"/>
    <p:sldId id="287" r:id="rId29"/>
    <p:sldId id="288" r:id="rId30"/>
  </p:sldIdLst>
  <p:sldSz cx="9144000" cy="6858000" type="screen4x3"/>
  <p:notesSz cx="9309100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04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B5052B7-0644-4E19-8A6B-4DDE0D48D56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ADD74EC-D3EC-4DEA-A952-FA37E067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C3004F6-4A4A-48EB-B4C7-65A052507A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1B39611-7DCD-422B-B680-53B8A08AC825}" type="datetimeFigureOut">
              <a:rPr lang="en-US" smtClean="0"/>
              <a:t>9/4/2013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0723" y="2514600"/>
            <a:ext cx="7543800" cy="2593975"/>
          </a:xfrm>
        </p:spPr>
        <p:txBody>
          <a:bodyPr/>
          <a:lstStyle/>
          <a:p>
            <a:pPr algn="ctr"/>
            <a:r>
              <a:rPr lang="en-US" dirty="0" smtClean="0"/>
              <a:t>Step One 2013-2014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5105400"/>
            <a:ext cx="6461760" cy="1066800"/>
          </a:xfrm>
        </p:spPr>
        <p:txBody>
          <a:bodyPr/>
          <a:lstStyle/>
          <a:p>
            <a:pPr algn="ctr"/>
            <a:r>
              <a:rPr lang="en-US" dirty="0" smtClean="0"/>
              <a:t>Family, Career &amp; Community Leaders of America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5509647" cy="308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3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7200" dirty="0" smtClean="0"/>
              <a:t>Families Acting for Community Traffic Safety</a:t>
            </a:r>
            <a:endParaRPr lang="en-US" sz="7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2547711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4800600"/>
            <a:ext cx="4648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No Texting and Driving Campaigns</a:t>
            </a:r>
          </a:p>
          <a:p>
            <a:r>
              <a:rPr lang="en-US" sz="2500" dirty="0" smtClean="0"/>
              <a:t>Bike Safety</a:t>
            </a:r>
          </a:p>
          <a:p>
            <a:r>
              <a:rPr lang="en-US" sz="2500" dirty="0" smtClean="0"/>
              <a:t>Anti-drunk driving campaigns</a:t>
            </a:r>
          </a:p>
          <a:p>
            <a:r>
              <a:rPr lang="en-US" sz="2500" dirty="0" smtClean="0"/>
              <a:t>Grad Night, Safe Night pledge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214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Fitness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FCCLA national peer education program that teaches youth how to make, save and spend money wisely. </a:t>
            </a:r>
          </a:p>
          <a:p>
            <a:r>
              <a:rPr lang="en-US" sz="4000" dirty="0" smtClean="0"/>
              <a:t>Learn to become a wise financial manager and smart consumer.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92" y="304800"/>
            <a:ext cx="255343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0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Helps students find and use their personal power. </a:t>
            </a:r>
          </a:p>
          <a:p>
            <a:r>
              <a:rPr lang="en-US" sz="3000" dirty="0" smtClean="0"/>
              <a:t>Members set goals, work to achieve them and enjoy the results.</a:t>
            </a:r>
          </a:p>
          <a:p>
            <a:r>
              <a:rPr lang="en-US" sz="3000" dirty="0" smtClean="0"/>
              <a:t>Each Unit must be completed to earn the award:</a:t>
            </a:r>
          </a:p>
          <a:p>
            <a:pPr marL="114300" indent="0">
              <a:buNone/>
            </a:pPr>
            <a:r>
              <a:rPr lang="en-US" sz="3000" b="1" dirty="0" smtClean="0"/>
              <a:t>1. A Better You</a:t>
            </a:r>
          </a:p>
          <a:p>
            <a:pPr marL="114300" indent="0">
              <a:buNone/>
            </a:pPr>
            <a:r>
              <a:rPr lang="en-US" sz="3000" b="1" dirty="0" smtClean="0"/>
              <a:t>2. Family Ties</a:t>
            </a:r>
          </a:p>
          <a:p>
            <a:pPr marL="114300" indent="0">
              <a:buNone/>
            </a:pPr>
            <a:r>
              <a:rPr lang="en-US" sz="3000" b="1" dirty="0" smtClean="0"/>
              <a:t>3. Working on Working</a:t>
            </a:r>
          </a:p>
          <a:p>
            <a:pPr marL="114300" indent="0">
              <a:buNone/>
            </a:pPr>
            <a:r>
              <a:rPr lang="en-US" sz="3000" b="1" dirty="0" smtClean="0"/>
              <a:t>4. Take the Lead</a:t>
            </a:r>
          </a:p>
          <a:p>
            <a:pPr marL="114300" indent="0">
              <a:buNone/>
            </a:pPr>
            <a:r>
              <a:rPr lang="en-US" sz="3000" b="1" dirty="0" smtClean="0"/>
              <a:t>5. Speak Out for FCCLA</a:t>
            </a:r>
            <a:endParaRPr lang="en-US" sz="3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74" y="5334000"/>
            <a:ext cx="237865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National program that helps young people learn to make informed, responsible decisions about their health.</a:t>
            </a:r>
          </a:p>
          <a:p>
            <a:pPr marL="114300" indent="0">
              <a:buNone/>
            </a:pPr>
            <a:r>
              <a:rPr lang="en-US" sz="3600" b="1" dirty="0" smtClean="0"/>
              <a:t>1. Eat Right!</a:t>
            </a:r>
          </a:p>
          <a:p>
            <a:pPr marL="114300" indent="0">
              <a:buNone/>
            </a:pPr>
            <a:r>
              <a:rPr lang="en-US" sz="3600" b="1" dirty="0" smtClean="0"/>
              <a:t>2. Be Fit!</a:t>
            </a:r>
          </a:p>
          <a:p>
            <a:pPr marL="114300" indent="0">
              <a:buNone/>
            </a:pPr>
            <a:r>
              <a:rPr lang="en-US" sz="3600" b="1" dirty="0" smtClean="0"/>
              <a:t>3. Make Healthy Choices!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2603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7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National program that guides youth to link their options and skills for success.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Discover your strengths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Target career goals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Initiate a plan to achieve</a:t>
            </a:r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06" y="5257800"/>
            <a:ext cx="2675819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Events—FCCLA’s competitive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Students Taking Action with Recognition</a:t>
            </a:r>
            <a:endParaRPr lang="en-US" sz="6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67765"/>
            <a:ext cx="2590800" cy="139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3810000" y="4184073"/>
            <a:ext cx="5334000" cy="2667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694185">
            <a:off x="4753231" y="495760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31 Competitive Events for every interest!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24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Events (Competition)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4000" b="1" dirty="0" smtClean="0"/>
              <a:t>WHY? </a:t>
            </a:r>
            <a:r>
              <a:rPr lang="en-US" sz="4000" dirty="0" smtClean="0"/>
              <a:t>To get experience planning and carrying out a project of your choice, and receive recognitions for doing it!</a:t>
            </a:r>
          </a:p>
          <a:p>
            <a:pPr marL="114300" indent="0">
              <a:buNone/>
            </a:pPr>
            <a:endParaRPr lang="en-US" sz="4000" b="1" dirty="0"/>
          </a:p>
          <a:p>
            <a:pPr marL="114300" indent="0">
              <a:buNone/>
            </a:pPr>
            <a:r>
              <a:rPr lang="en-US" sz="4000" b="1" dirty="0" smtClean="0"/>
              <a:t>WHERE?  </a:t>
            </a:r>
            <a:r>
              <a:rPr lang="en-US" sz="4000" dirty="0" smtClean="0"/>
              <a:t>Regionals is at the beginning of February at </a:t>
            </a:r>
            <a:r>
              <a:rPr lang="en-US" sz="4000" dirty="0" smtClean="0"/>
              <a:t>WSU.</a:t>
            </a:r>
            <a:endParaRPr lang="en-US" sz="4000" dirty="0" smtClean="0"/>
          </a:p>
          <a:p>
            <a:pPr marL="114300" indent="0">
              <a:buNone/>
            </a:pPr>
            <a:endParaRPr lang="en-US" sz="4000" b="1" dirty="0"/>
          </a:p>
          <a:p>
            <a:pPr marL="114300" indent="0">
              <a:buNone/>
            </a:pPr>
            <a:r>
              <a:rPr lang="en-US" sz="4000" b="1" dirty="0" smtClean="0"/>
              <a:t>HOW?</a:t>
            </a:r>
            <a:r>
              <a:rPr lang="en-US" sz="4000" dirty="0" smtClean="0"/>
              <a:t> Talk to Mrs. </a:t>
            </a:r>
            <a:r>
              <a:rPr lang="en-US" sz="4000" smtClean="0"/>
              <a:t>Parry </a:t>
            </a:r>
            <a:r>
              <a:rPr lang="en-US" sz="4000" dirty="0" smtClean="0"/>
              <a:t>for details on how to get started!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r>
              <a:rPr lang="en-US" dirty="0" smtClean="0"/>
              <a:t>STAR Events continued…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657600" cy="5562600"/>
          </a:xfrm>
        </p:spPr>
        <p:txBody>
          <a:bodyPr>
            <a:noAutofit/>
          </a:bodyPr>
          <a:lstStyle/>
          <a:p>
            <a:r>
              <a:rPr lang="en-US" sz="2900" dirty="0" smtClean="0"/>
              <a:t>Advocacy</a:t>
            </a:r>
          </a:p>
          <a:p>
            <a:r>
              <a:rPr lang="en-US" sz="2900" dirty="0" smtClean="0"/>
              <a:t>Applied Technology</a:t>
            </a:r>
          </a:p>
          <a:p>
            <a:r>
              <a:rPr lang="en-US" sz="2900" dirty="0" smtClean="0"/>
              <a:t>Applied Math for Culinary Management</a:t>
            </a:r>
          </a:p>
          <a:p>
            <a:r>
              <a:rPr lang="en-US" sz="2900" dirty="0" smtClean="0"/>
              <a:t>Career Investigation</a:t>
            </a:r>
          </a:p>
          <a:p>
            <a:r>
              <a:rPr lang="en-US" sz="2900" dirty="0" smtClean="0"/>
              <a:t>Chapter Service Project</a:t>
            </a:r>
          </a:p>
          <a:p>
            <a:r>
              <a:rPr lang="en-US" sz="2900" dirty="0" smtClean="0"/>
              <a:t>Chapter Showcase</a:t>
            </a:r>
          </a:p>
          <a:p>
            <a:r>
              <a:rPr lang="en-US" sz="2900" dirty="0" smtClean="0"/>
              <a:t>Culinary Arts</a:t>
            </a:r>
          </a:p>
          <a:p>
            <a:r>
              <a:rPr lang="en-US" sz="2900" dirty="0" smtClean="0"/>
              <a:t>Early Childhood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609600"/>
            <a:ext cx="4419600" cy="5943600"/>
          </a:xfrm>
        </p:spPr>
        <p:txBody>
          <a:bodyPr>
            <a:normAutofit fontScale="92500" lnSpcReduction="20000"/>
          </a:bodyPr>
          <a:lstStyle/>
          <a:p>
            <a:endParaRPr lang="en-US" sz="3500" dirty="0" smtClean="0"/>
          </a:p>
          <a:p>
            <a:r>
              <a:rPr lang="en-US" dirty="0" smtClean="0"/>
              <a:t>Entrepreneurship </a:t>
            </a:r>
            <a:r>
              <a:rPr lang="en-US" dirty="0"/>
              <a:t>(Mrs. Milburn got 100% at Nationals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Environmental </a:t>
            </a:r>
            <a:r>
              <a:rPr lang="en-US" dirty="0"/>
              <a:t>Ambassador</a:t>
            </a:r>
          </a:p>
          <a:p>
            <a:r>
              <a:rPr lang="en-US" dirty="0"/>
              <a:t>Fashion Construction</a:t>
            </a:r>
          </a:p>
          <a:p>
            <a:r>
              <a:rPr lang="en-US" dirty="0"/>
              <a:t>Fashion Design</a:t>
            </a:r>
          </a:p>
          <a:p>
            <a:r>
              <a:rPr lang="en-US" dirty="0"/>
              <a:t>Focus on Children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ONLINE EVENTS</a:t>
            </a:r>
          </a:p>
          <a:p>
            <a:r>
              <a:rPr lang="en-US" dirty="0" smtClean="0"/>
              <a:t>Digital Stories for Change</a:t>
            </a:r>
          </a:p>
          <a:p>
            <a:r>
              <a:rPr lang="en-US" dirty="0" smtClean="0"/>
              <a:t>FCCLA Chapter Website</a:t>
            </a:r>
          </a:p>
          <a:p>
            <a:r>
              <a:rPr lang="en-US" dirty="0" smtClean="0"/>
              <a:t>No Kid Hungry National Outreach Project</a:t>
            </a:r>
          </a:p>
          <a:p>
            <a:r>
              <a:rPr lang="en-US" dirty="0" smtClean="0"/>
              <a:t>Virtual Poster</a:t>
            </a:r>
          </a:p>
        </p:txBody>
      </p:sp>
    </p:spTree>
    <p:extLst>
      <p:ext uri="{BB962C8B-B14F-4D97-AF65-F5344CB8AC3E}">
        <p14:creationId xmlns:p14="http://schemas.microsoft.com/office/powerpoint/2010/main" val="12166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Events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Food Innovations</a:t>
            </a:r>
          </a:p>
          <a:p>
            <a:r>
              <a:rPr lang="en-US" sz="3200" dirty="0"/>
              <a:t>Hospitality, Recreation and </a:t>
            </a:r>
            <a:r>
              <a:rPr lang="en-US" sz="3200" dirty="0" smtClean="0"/>
              <a:t>Tourism</a:t>
            </a:r>
          </a:p>
          <a:p>
            <a:r>
              <a:rPr lang="en-US" sz="3200" dirty="0" smtClean="0"/>
              <a:t>Illustrated </a:t>
            </a:r>
            <a:r>
              <a:rPr lang="en-US" sz="3200" dirty="0"/>
              <a:t>Talk</a:t>
            </a:r>
          </a:p>
          <a:p>
            <a:r>
              <a:rPr lang="en-US" sz="3200" dirty="0"/>
              <a:t>Interior Design</a:t>
            </a:r>
          </a:p>
          <a:p>
            <a:r>
              <a:rPr lang="en-US" sz="3200" dirty="0"/>
              <a:t>Interpersonal Communications</a:t>
            </a:r>
          </a:p>
          <a:p>
            <a:r>
              <a:rPr lang="en-US" sz="3200" dirty="0"/>
              <a:t>Job Interview</a:t>
            </a:r>
          </a:p>
          <a:p>
            <a:r>
              <a:rPr lang="en-US" sz="3200" dirty="0" smtClean="0"/>
              <a:t>Leadership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3657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Life Event Planning</a:t>
            </a:r>
          </a:p>
          <a:p>
            <a:r>
              <a:rPr lang="en-US" sz="3000" dirty="0" smtClean="0"/>
              <a:t>National Programs in Action</a:t>
            </a:r>
          </a:p>
          <a:p>
            <a:r>
              <a:rPr lang="en-US" sz="3000" dirty="0" smtClean="0"/>
              <a:t>Nutrition </a:t>
            </a:r>
            <a:r>
              <a:rPr lang="en-US" sz="3000" dirty="0"/>
              <a:t>and Wellness</a:t>
            </a:r>
          </a:p>
          <a:p>
            <a:r>
              <a:rPr lang="en-US" sz="3000" dirty="0"/>
              <a:t>Parliamentary Procedure</a:t>
            </a:r>
          </a:p>
          <a:p>
            <a:r>
              <a:rPr lang="en-US" sz="3000" dirty="0"/>
              <a:t>Promote and Publicize FCCLA!</a:t>
            </a:r>
          </a:p>
          <a:p>
            <a:r>
              <a:rPr lang="en-US" sz="3000" dirty="0"/>
              <a:t>Recycle and </a:t>
            </a:r>
            <a:r>
              <a:rPr lang="en-US" sz="3000" dirty="0" smtClean="0"/>
              <a:t>Redesign</a:t>
            </a:r>
          </a:p>
          <a:p>
            <a:r>
              <a:rPr lang="en-US" sz="3000" dirty="0" smtClean="0"/>
              <a:t>Sports Nutrition</a:t>
            </a:r>
            <a:endParaRPr lang="en-US" sz="3000" dirty="0"/>
          </a:p>
          <a:p>
            <a:r>
              <a:rPr lang="en-US" sz="3000" dirty="0"/>
              <a:t>Teach and Train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the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7620000" cy="480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Students</a:t>
            </a:r>
          </a:p>
          <a:p>
            <a:r>
              <a:rPr lang="en-US" sz="4800" dirty="0" smtClean="0"/>
              <a:t>Taking</a:t>
            </a:r>
          </a:p>
          <a:p>
            <a:r>
              <a:rPr lang="en-US" sz="4800" dirty="0" smtClean="0"/>
              <a:t>On</a:t>
            </a:r>
          </a:p>
          <a:p>
            <a:r>
              <a:rPr lang="en-US" sz="4800" dirty="0" smtClean="0"/>
              <a:t>Prevention</a:t>
            </a:r>
            <a:endParaRPr 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362200"/>
            <a:ext cx="355022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410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This National Program is adaptable to the needs of your community. Think of projects to make homes, schools and communities safer places to be for everyone.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11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194050" cy="275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Family, Career &amp; Community Leaders of America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419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FCCLA Membership Campaign is called…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5400" b="1" u="sng" dirty="0" smtClean="0"/>
              <a:t>Be Part of It!</a:t>
            </a:r>
          </a:p>
          <a:p>
            <a:pPr>
              <a:buFont typeface="Wingdings" pitchFamily="2" charset="2"/>
              <a:buChar char="ü"/>
            </a:pPr>
            <a:r>
              <a:rPr lang="en-US" sz="5400" dirty="0" smtClean="0"/>
              <a:t>Recruit</a:t>
            </a:r>
          </a:p>
          <a:p>
            <a:pPr>
              <a:buFont typeface="Wingdings" pitchFamily="2" charset="2"/>
              <a:buChar char="ü"/>
            </a:pPr>
            <a:r>
              <a:rPr lang="en-US" sz="5400" dirty="0" smtClean="0"/>
              <a:t>Retain</a:t>
            </a:r>
          </a:p>
          <a:p>
            <a:pPr>
              <a:buFont typeface="Wingdings" pitchFamily="2" charset="2"/>
              <a:buChar char="ü"/>
            </a:pPr>
            <a:r>
              <a:rPr lang="en-US" sz="5400" dirty="0" smtClean="0"/>
              <a:t>Recognize</a:t>
            </a:r>
            <a:endParaRPr lang="en-US" sz="5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857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&amp; 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200,000 members</a:t>
            </a:r>
          </a:p>
          <a:p>
            <a:r>
              <a:rPr lang="en-US" sz="6000" dirty="0" smtClean="0"/>
              <a:t>Nearly 6,500 chapters</a:t>
            </a:r>
            <a:endParaRPr lang="en-US" sz="6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76676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8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Current number of members: 3,000</a:t>
            </a:r>
          </a:p>
          <a:p>
            <a:r>
              <a:rPr lang="en-US" sz="4000" dirty="0" smtClean="0"/>
              <a:t>11 State Officers</a:t>
            </a:r>
          </a:p>
          <a:p>
            <a:pPr marL="114300" indent="0">
              <a:buNone/>
            </a:pPr>
            <a:r>
              <a:rPr lang="en-US" sz="4000" b="1" dirty="0" smtClean="0"/>
              <a:t>STATE THEME:</a:t>
            </a:r>
          </a:p>
          <a:p>
            <a:pPr marL="114300" indent="0">
              <a:buNone/>
            </a:pPr>
            <a:r>
              <a:rPr lang="en-US" sz="4000" b="1" dirty="0" smtClean="0"/>
              <a:t>“Adventure is</a:t>
            </a:r>
          </a:p>
          <a:p>
            <a:pPr marL="114300" indent="0">
              <a:buNone/>
            </a:pPr>
            <a:r>
              <a:rPr lang="en-US" sz="4000" b="1" dirty="0" smtClean="0"/>
              <a:t>Out There!”</a:t>
            </a:r>
            <a:endParaRPr lang="en-US" sz="4000" b="1" dirty="0"/>
          </a:p>
        </p:txBody>
      </p:sp>
      <p:pic>
        <p:nvPicPr>
          <p:cNvPr id="2050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354106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FCCLA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Teen </a:t>
            </a:r>
          </a:p>
          <a:p>
            <a:r>
              <a:rPr lang="en-US" sz="8800" dirty="0" smtClean="0"/>
              <a:t>Times</a:t>
            </a:r>
            <a:endParaRPr lang="en-US" sz="8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2004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105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Yours free when you join!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76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FCCLA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February 9-15, 2014</a:t>
            </a:r>
            <a:endParaRPr lang="en-US" sz="6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2" b="20482"/>
          <a:stretch/>
        </p:blipFill>
        <p:spPr bwMode="auto">
          <a:xfrm>
            <a:off x="1981200" y="2819400"/>
            <a:ext cx="4800600" cy="304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1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Privileges: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Copy of quarterly Teen Times</a:t>
            </a:r>
          </a:p>
          <a:p>
            <a:r>
              <a:rPr lang="en-US" sz="3000" dirty="0" smtClean="0"/>
              <a:t>Access to trips, conferences and members-only activities</a:t>
            </a:r>
          </a:p>
          <a:p>
            <a:r>
              <a:rPr lang="en-US" sz="3000" dirty="0" err="1" smtClean="0"/>
              <a:t>Resumé</a:t>
            </a:r>
            <a:r>
              <a:rPr lang="en-US" sz="3000" dirty="0"/>
              <a:t>-</a:t>
            </a:r>
            <a:r>
              <a:rPr lang="en-US" sz="3000" dirty="0" smtClean="0"/>
              <a:t>building activities like community service opportunities, leadership skills</a:t>
            </a:r>
          </a:p>
          <a:p>
            <a:r>
              <a:rPr lang="en-US" sz="3000" dirty="0" smtClean="0"/>
              <a:t>Extra credit in Mrs. Parry’s, </a:t>
            </a:r>
            <a:r>
              <a:rPr lang="en-US" sz="3000" dirty="0" err="1" smtClean="0"/>
              <a:t>Hudman’s</a:t>
            </a:r>
            <a:r>
              <a:rPr lang="en-US" sz="3000" dirty="0" smtClean="0"/>
              <a:t> and Bruce’s classes</a:t>
            </a:r>
            <a:endParaRPr lang="en-US" sz="3000" b="1" dirty="0" smtClean="0"/>
          </a:p>
          <a:p>
            <a:r>
              <a:rPr lang="en-US" sz="3000" dirty="0" smtClean="0"/>
              <a:t>Meetings that involve food</a:t>
            </a:r>
          </a:p>
          <a:p>
            <a:r>
              <a:rPr lang="en-US" sz="3000" dirty="0" smtClean="0"/>
              <a:t>Make new friends and help plan the activities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41089" r="9183" b="9931"/>
          <a:stretch/>
        </p:blipFill>
        <p:spPr>
          <a:xfrm>
            <a:off x="6096000" y="762000"/>
            <a:ext cx="2819400" cy="12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Fall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8000" dirty="0" smtClean="0">
                <a:latin typeface="Arial Black" pitchFamily="34" charset="0"/>
              </a:rPr>
              <a:t>Sept. 24-25, 2013</a:t>
            </a:r>
          </a:p>
          <a:p>
            <a:pPr marL="114300" indent="0" algn="ctr">
              <a:buNone/>
            </a:pPr>
            <a:r>
              <a:rPr lang="en-US" sz="8000" dirty="0" smtClean="0">
                <a:latin typeface="Arial Black" pitchFamily="34" charset="0"/>
              </a:rPr>
              <a:t>Provo, UT</a:t>
            </a:r>
          </a:p>
        </p:txBody>
      </p:sp>
    </p:spTree>
    <p:extLst>
      <p:ext uri="{BB962C8B-B14F-4D97-AF65-F5344CB8AC3E}">
        <p14:creationId xmlns:p14="http://schemas.microsoft.com/office/powerpoint/2010/main" val="42342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1462"/>
            <a:ext cx="7620000" cy="3909337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Our first meeting is Wednesday, September 11</a:t>
            </a:r>
            <a:r>
              <a:rPr lang="en-US" sz="4000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marL="114300" indent="0" algn="ctr">
              <a:buNone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2</a:t>
            </a:r>
            <a:r>
              <a:rPr lang="en-US" sz="4000" baseline="30000" dirty="0" smtClean="0">
                <a:latin typeface="Aharoni" pitchFamily="2" charset="-79"/>
                <a:cs typeface="Aharoni" pitchFamily="2" charset="-79"/>
              </a:rPr>
              <a:t>nd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half of lunch join</a:t>
            </a:r>
          </a:p>
          <a:p>
            <a:pPr marL="114300" indent="0" algn="ctr">
              <a:buNone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Ice Cream Social </a:t>
            </a:r>
          </a:p>
          <a:p>
            <a:pPr marL="114300" indent="0" algn="ctr">
              <a:buNone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In Mrs. Parry’s room 1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038600" cy="226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parrys\AppData\Local\Microsoft\Windows\Temporary Internet Files\Content.IE5\7TNNFVJU\MP900405456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1" t="6342" r="29890" b="12433"/>
          <a:stretch/>
        </p:blipFill>
        <p:spPr bwMode="auto">
          <a:xfrm>
            <a:off x="6735903" y="228600"/>
            <a:ext cx="1224890" cy="29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USU Day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873" y="1536700"/>
            <a:ext cx="2758254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Pay due’s by the 12</a:t>
            </a:r>
            <a:r>
              <a:rPr lang="en-US" baseline="30000" dirty="0" smtClean="0"/>
              <a:t>th</a:t>
            </a:r>
            <a:r>
              <a:rPr lang="en-US" dirty="0" smtClean="0"/>
              <a:t> &amp; you can go on the fieldtrip ($15)</a:t>
            </a:r>
          </a:p>
          <a:p>
            <a:r>
              <a:rPr lang="en-US" dirty="0" smtClean="0"/>
              <a:t>Fun leadership training</a:t>
            </a:r>
          </a:p>
          <a:p>
            <a:r>
              <a:rPr lang="en-US" dirty="0" smtClean="0"/>
              <a:t>Learn about FCCLA</a:t>
            </a:r>
          </a:p>
          <a:p>
            <a:r>
              <a:rPr lang="en-US" dirty="0" smtClean="0"/>
              <a:t>Fashion show &amp;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Homecoming Dress Sale $5-50</a:t>
            </a:r>
            <a:br>
              <a:rPr lang="en-US" dirty="0" smtClean="0"/>
            </a:br>
            <a:r>
              <a:rPr lang="en-US" sz="3600" dirty="0" smtClean="0"/>
              <a:t>See dresses after school in room 1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1784" y="1899448"/>
            <a:ext cx="3843072" cy="288230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78" y="3962400"/>
            <a:ext cx="1682750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28" y="1419064"/>
            <a:ext cx="133508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67555"/>
            <a:ext cx="1905000" cy="426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FCCLA stands for the Family, Career and Community Leaders of America.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559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 smtClean="0"/>
              <a:t>National Outreach Project</a:t>
            </a:r>
            <a:endParaRPr lang="en-US" sz="5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18" y="1521047"/>
            <a:ext cx="2803733" cy="465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/>
          <p:nvPr/>
        </p:nvCxnSpPr>
        <p:spPr>
          <a:xfrm rot="5400000">
            <a:off x="4090987" y="2971800"/>
            <a:ext cx="4953000" cy="1447800"/>
          </a:xfrm>
          <a:prstGeom prst="bentConnector3">
            <a:avLst>
              <a:gd name="adj1" fmla="val 99904"/>
            </a:avLst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6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There are 10 National Officers elected from high school students across the country each year.</a:t>
            </a:r>
          </a:p>
        </p:txBody>
      </p:sp>
      <p:pic>
        <p:nvPicPr>
          <p:cNvPr id="1026" name="Picture 2" descr="Family Career and Community Leaders of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384386" cy="27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Leadership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2013: Nashville, TN</a:t>
            </a:r>
          </a:p>
          <a:p>
            <a:pPr algn="ctr"/>
            <a:r>
              <a:rPr lang="en-US" sz="5400" u="sng" dirty="0" smtClean="0"/>
              <a:t>THIS YEAR, 2014: </a:t>
            </a:r>
          </a:p>
          <a:p>
            <a:pPr algn="ctr"/>
            <a:r>
              <a:rPr lang="en-US" sz="5400" u="sng" dirty="0" smtClean="0"/>
              <a:t>San Antonio, TX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36692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637"/>
            <a:ext cx="8694270" cy="1611031"/>
          </a:xfrm>
        </p:spPr>
        <p:txBody>
          <a:bodyPr>
            <a:noAutofit/>
          </a:bodyPr>
          <a:lstStyle/>
          <a:p>
            <a:r>
              <a:rPr lang="en-US" sz="3600" dirty="0" smtClean="0"/>
              <a:t>4. Where is the next National Leadership Conference? Share four highlights about the city?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2600" y="1885669"/>
            <a:ext cx="8204200" cy="46848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San Antonio, Texas July 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– 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2014</a:t>
            </a:r>
          </a:p>
          <a:p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685802"/>
            <a:ext cx="1943100" cy="2252856"/>
          </a:xfrm>
          <a:prstGeom prst="rect">
            <a:avLst/>
          </a:prstGeom>
        </p:spPr>
      </p:pic>
      <p:pic>
        <p:nvPicPr>
          <p:cNvPr id="5" name="Picture 4" descr="san-anton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933" y="2685802"/>
            <a:ext cx="1954367" cy="2367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300" y="4938658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Famous River Walk area full of shops, restaurants &amp; river boat rides.</a:t>
            </a:r>
            <a:endParaRPr lang="en-US" dirty="0"/>
          </a:p>
        </p:txBody>
      </p:sp>
      <p:pic>
        <p:nvPicPr>
          <p:cNvPr id="8" name="Picture 7" descr="imag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71" y="2852261"/>
            <a:ext cx="2176929" cy="1688738"/>
          </a:xfrm>
          <a:prstGeom prst="rect">
            <a:avLst/>
          </a:prstGeom>
        </p:spPr>
      </p:pic>
      <p:pic>
        <p:nvPicPr>
          <p:cNvPr id="11" name="Picture 10" descr="images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871" y="4938658"/>
            <a:ext cx="2176929" cy="16319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31871" y="4540999"/>
            <a:ext cx="241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World &amp; Six Flags !!!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7933" y="5118244"/>
            <a:ext cx="247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of the Alamo!</a:t>
            </a:r>
            <a:endParaRPr lang="en-US" dirty="0"/>
          </a:p>
        </p:txBody>
      </p:sp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850" y="2760743"/>
            <a:ext cx="1377950" cy="3009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50099" y="5770643"/>
            <a:ext cx="178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Tower of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There are </a:t>
            </a:r>
            <a:r>
              <a:rPr lang="en-US" sz="3000" b="1" dirty="0" smtClean="0"/>
              <a:t>7 national programs</a:t>
            </a:r>
            <a:r>
              <a:rPr lang="en-US" sz="3000" dirty="0" smtClean="0"/>
              <a:t>– Families First, FACTS—Families Acting for Community Traffic Safety, Financial Fitness, Career Connection, Power of One, Student Body, STOP the Violence</a:t>
            </a:r>
          </a:p>
          <a:p>
            <a:pPr marL="114300" indent="0">
              <a:buNone/>
            </a:pPr>
            <a:r>
              <a:rPr lang="en-US" sz="3000" dirty="0" smtClean="0"/>
              <a:t>You can complete these programs individually, as a chapter or in class.</a:t>
            </a:r>
          </a:p>
          <a:p>
            <a:pPr marL="114300" indent="0">
              <a:buNone/>
            </a:pPr>
            <a:r>
              <a:rPr lang="en-US" sz="3000" dirty="0" smtClean="0"/>
              <a:t>Many programs have cash awards for individuals and school programs!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74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US" sz="4000" dirty="0" smtClean="0"/>
              <a:t>Help youth become strong family members and leaders for today and tomorrow.</a:t>
            </a:r>
          </a:p>
          <a:p>
            <a:pPr marL="114300" indent="0">
              <a:buNone/>
            </a:pPr>
            <a:r>
              <a:rPr lang="en-US" sz="4000" dirty="0" smtClean="0"/>
              <a:t>2. Strengthen the family as the basic unit of society.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79" y="5105400"/>
            <a:ext cx="281459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929</TotalTime>
  <Words>775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Step One 2013-2014</vt:lpstr>
      <vt:lpstr>FCCLA</vt:lpstr>
      <vt:lpstr>Food Fact</vt:lpstr>
      <vt:lpstr>National Outreach Project</vt:lpstr>
      <vt:lpstr>National Officers</vt:lpstr>
      <vt:lpstr>National Leadership Conference</vt:lpstr>
      <vt:lpstr>4. Where is the next National Leadership Conference? Share four highlights about the city? </vt:lpstr>
      <vt:lpstr>The NATIONAL PROGRAMS</vt:lpstr>
      <vt:lpstr>Families First</vt:lpstr>
      <vt:lpstr>FACTS</vt:lpstr>
      <vt:lpstr>Financial Fitness </vt:lpstr>
      <vt:lpstr>Power of One</vt:lpstr>
      <vt:lpstr>Student Body</vt:lpstr>
      <vt:lpstr>Career Connection</vt:lpstr>
      <vt:lpstr>STAR Events—FCCLA’s competitive program</vt:lpstr>
      <vt:lpstr>STAR Events (Competition)</vt:lpstr>
      <vt:lpstr>STAR Events continued…</vt:lpstr>
      <vt:lpstr>STAR Events categories</vt:lpstr>
      <vt:lpstr>STOP the Violence</vt:lpstr>
      <vt:lpstr>FCCLA Membership Campaign is called…</vt:lpstr>
      <vt:lpstr>Members &amp; Chapters</vt:lpstr>
      <vt:lpstr>Utah Membership</vt:lpstr>
      <vt:lpstr>National FCCLA Magazine</vt:lpstr>
      <vt:lpstr>National FCCLA Week</vt:lpstr>
      <vt:lpstr>Membership Privileges:</vt:lpstr>
      <vt:lpstr>State Fall Leadership</vt:lpstr>
      <vt:lpstr>PowerPoint Presentation</vt:lpstr>
      <vt:lpstr>USU Day </vt:lpstr>
      <vt:lpstr>Homecoming Dress Sale $5-50 See dresses after school in room 1</vt:lpstr>
    </vt:vector>
  </TitlesOfParts>
  <Company>@domainou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FCCLA</dc:title>
  <dc:creator>Williams, Camille</dc:creator>
  <cp:lastModifiedBy>Shaylene Montoya Parry</cp:lastModifiedBy>
  <cp:revision>30</cp:revision>
  <cp:lastPrinted>2013-08-21T22:06:59Z</cp:lastPrinted>
  <dcterms:created xsi:type="dcterms:W3CDTF">2012-08-20T20:34:31Z</dcterms:created>
  <dcterms:modified xsi:type="dcterms:W3CDTF">2013-09-04T19:34:25Z</dcterms:modified>
</cp:coreProperties>
</file>